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8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1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CFCD04-2FF2-DE40-BD52-F0F2D9598200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97EDE-D4BF-274B-B517-1CB54D63DD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261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A4533-B4DD-DA4F-B44D-AC9466212786}" type="datetimeFigureOut">
              <a:rPr lang="en-US" smtClean="0"/>
              <a:pPr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6AC00-DEAC-BF45-A667-281E6C8CE40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663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A4533-B4DD-DA4F-B44D-AC9466212786}" type="datetimeFigureOut">
              <a:rPr lang="en-US" smtClean="0"/>
              <a:pPr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6AC00-DEAC-BF45-A667-281E6C8CE40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5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A4533-B4DD-DA4F-B44D-AC9466212786}" type="datetimeFigureOut">
              <a:rPr lang="en-US" smtClean="0"/>
              <a:pPr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6AC00-DEAC-BF45-A667-281E6C8CE40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30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A4533-B4DD-DA4F-B44D-AC9466212786}" type="datetimeFigureOut">
              <a:rPr lang="en-US" smtClean="0"/>
              <a:pPr/>
              <a:t>10/18/2022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6AC00-DEAC-BF45-A667-281E6C8CE40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57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A4533-B4DD-DA4F-B44D-AC9466212786}" type="datetimeFigureOut">
              <a:rPr lang="en-US" smtClean="0"/>
              <a:pPr/>
              <a:t>10/18/2022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6AC00-DEAC-BF45-A667-281E6C8CE40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154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A4533-B4DD-DA4F-B44D-AC9466212786}" type="datetimeFigureOut">
              <a:rPr lang="en-US" smtClean="0"/>
              <a:pPr/>
              <a:t>10/18/2022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6AC00-DEAC-BF45-A667-281E6C8CE40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32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A4533-B4DD-DA4F-B44D-AC9466212786}" type="datetimeFigureOut">
              <a:rPr lang="en-US" smtClean="0"/>
              <a:pPr/>
              <a:t>10/18/2022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6AC00-DEAC-BF45-A667-281E6C8CE40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44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A4533-B4DD-DA4F-B44D-AC9466212786}" type="datetimeFigureOut">
              <a:rPr lang="en-US" smtClean="0"/>
              <a:pPr/>
              <a:t>10/18/2022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6AC00-DEAC-BF45-A667-281E6C8CE40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86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A4533-B4DD-DA4F-B44D-AC9466212786}" type="datetimeFigureOut">
              <a:rPr lang="en-US" smtClean="0"/>
              <a:pPr/>
              <a:t>10/18/2022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6AC00-DEAC-BF45-A667-281E6C8CE40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76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A4533-B4DD-DA4F-B44D-AC9466212786}" type="datetimeFigureOut">
              <a:rPr lang="en-US" smtClean="0"/>
              <a:pPr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6AC00-DEAC-BF45-A667-281E6C8CE40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6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A4533-B4DD-DA4F-B44D-AC9466212786}" type="datetimeFigureOut">
              <a:rPr lang="en-US" smtClean="0"/>
              <a:pPr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6AC00-DEAC-BF45-A667-281E6C8CE40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122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A4533-B4DD-DA4F-B44D-AC9466212786}" type="datetimeFigureOut">
              <a:rPr lang="en-US" smtClean="0"/>
              <a:pPr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6AC00-DEAC-BF45-A667-281E6C8CE40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549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cepeunialfa.com.br/img/LogoCep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"/>
            <a:ext cx="8675605" cy="1876926"/>
          </a:xfrm>
          <a:prstGeom prst="rect">
            <a:avLst/>
          </a:prstGeom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</p:pic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931E31A2-8976-3079-0963-E68CA430E1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384" t="32564" b="35710"/>
          <a:stretch/>
        </p:blipFill>
        <p:spPr>
          <a:xfrm>
            <a:off x="6654020" y="6175043"/>
            <a:ext cx="2489980" cy="51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677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0</Words>
  <Application>Microsoft Office PowerPoint</Application>
  <PresentationFormat>Apresentação na tela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...</dc:creator>
  <cp:lastModifiedBy>Murilo Adelio de Oliveira Gomes</cp:lastModifiedBy>
  <cp:revision>8</cp:revision>
  <dcterms:created xsi:type="dcterms:W3CDTF">2016-09-16T14:59:53Z</dcterms:created>
  <dcterms:modified xsi:type="dcterms:W3CDTF">2022-10-18T14:13:50Z</dcterms:modified>
</cp:coreProperties>
</file>