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405638" cy="43205400"/>
  <p:notesSz cx="6858000" cy="9144000"/>
  <p:defaultTextStyle>
    <a:defPPr>
      <a:defRPr lang="en-US"/>
    </a:defPPr>
    <a:lvl1pPr marL="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216027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" d="100"/>
          <a:sy n="11" d="100"/>
        </p:scale>
        <p:origin x="1608" y="108"/>
      </p:cViewPr>
      <p:guideLst>
        <p:guide orient="horz" pos="13608"/>
        <p:guide pos="102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3" y="13421680"/>
            <a:ext cx="27544792" cy="9261158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46" y="24483060"/>
            <a:ext cx="22683947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9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2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2" y="27763473"/>
            <a:ext cx="27544792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2" y="18312295"/>
            <a:ext cx="27544792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0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44128" y="63507940"/>
            <a:ext cx="51404567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88789" y="63507940"/>
            <a:ext cx="51410194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0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2" y="1730219"/>
            <a:ext cx="29165074" cy="7200900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2" y="9671212"/>
            <a:ext cx="14318118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2" y="13701713"/>
            <a:ext cx="14318118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16" y="9671212"/>
            <a:ext cx="14323742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16" y="13701713"/>
            <a:ext cx="14323742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3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7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5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3" y="1720215"/>
            <a:ext cx="10661232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04" y="1720218"/>
            <a:ext cx="18115652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283" y="9041133"/>
            <a:ext cx="10661232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8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2" y="30243780"/>
            <a:ext cx="19443383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2" y="3860483"/>
            <a:ext cx="19443383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2" y="33814229"/>
            <a:ext cx="19443383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8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86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264486" y="10901365"/>
            <a:ext cx="25834495" cy="232249028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4126" y="10901365"/>
            <a:ext cx="76980266" cy="232249028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4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2" y="1730219"/>
            <a:ext cx="29165074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2" y="10081263"/>
            <a:ext cx="29165074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008"/>
            <a:ext cx="7561316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E3A30-E772-AC4D-B3CA-92D75EA0AE61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7" y="40045008"/>
            <a:ext cx="1026178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008"/>
            <a:ext cx="7561316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16C80-60E8-8D40-A041-588588046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7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6027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2160270" rtl="0" eaLnBrk="1" latinLnBrk="0" hangingPunct="1">
        <a:spcBef>
          <a:spcPct val="20000"/>
        </a:spcBef>
        <a:buFont typeface="Arial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2160270" rtl="0" eaLnBrk="1" latinLnBrk="0" hangingPunct="1">
        <a:spcBef>
          <a:spcPct val="20000"/>
        </a:spcBef>
        <a:buFont typeface="Arial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2160270" rtl="0" eaLnBrk="1" latinLnBrk="0" hangingPunct="1">
        <a:spcBef>
          <a:spcPct val="20000"/>
        </a:spcBef>
        <a:buFont typeface="Arial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2160270" rtl="0" eaLnBrk="1" latinLnBrk="0" hangingPunct="1">
        <a:spcBef>
          <a:spcPct val="20000"/>
        </a:spcBef>
        <a:buFont typeface="Arial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2160270" rtl="0" eaLnBrk="1" latinLnBrk="0" hangingPunct="1">
        <a:spcBef>
          <a:spcPct val="20000"/>
        </a:spcBef>
        <a:buFont typeface="Arial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2160270" rtl="0" eaLnBrk="1" latinLnBrk="0" hangingPunct="1">
        <a:spcBef>
          <a:spcPct val="20000"/>
        </a:spcBef>
        <a:buFont typeface="Arial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2160270" rtl="0" eaLnBrk="1" latinLnBrk="0" hangingPunct="1">
        <a:spcBef>
          <a:spcPct val="20000"/>
        </a:spcBef>
        <a:buFont typeface="Arial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2160270" rtl="0" eaLnBrk="1" latinLnBrk="0" hangingPunct="1">
        <a:spcBef>
          <a:spcPct val="20000"/>
        </a:spcBef>
        <a:buFont typeface="Arial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2160270" rtl="0" eaLnBrk="1" latinLnBrk="0" hangingPunct="1">
        <a:spcBef>
          <a:spcPct val="20000"/>
        </a:spcBef>
        <a:buFont typeface="Arial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216027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7541" y="1487652"/>
            <a:ext cx="26849737" cy="145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ítulo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7541" y="4644376"/>
            <a:ext cx="1262663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Autores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57541" y="13969413"/>
            <a:ext cx="12626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Inserir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aqui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7541" y="22024504"/>
            <a:ext cx="12626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Inserir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aqui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57541" y="30515004"/>
            <a:ext cx="12626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Inserir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aqui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7541" y="39368346"/>
            <a:ext cx="12626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Inserir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aqui</a:t>
            </a:r>
            <a:r>
              <a:rPr lang="en-US" sz="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79699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19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...</dc:creator>
  <cp:lastModifiedBy>Murilo Adelio de Oliveira Gomes</cp:lastModifiedBy>
  <cp:revision>7</cp:revision>
  <dcterms:created xsi:type="dcterms:W3CDTF">2016-09-21T18:19:52Z</dcterms:created>
  <dcterms:modified xsi:type="dcterms:W3CDTF">2022-10-17T02:30:52Z</dcterms:modified>
</cp:coreProperties>
</file>