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80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FCD04-2FF2-DE40-BD52-F0F2D9598200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97EDE-D4BF-274B-B517-1CB54D63DD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6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63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2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0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5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5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3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4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8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76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4533-B4DD-DA4F-B44D-AC946621278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AC00-DEAC-BF45-A667-281E6C8CE40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4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050878" y="1686537"/>
            <a:ext cx="3166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+mj-lt"/>
              </a:rPr>
              <a:t>TÍTULO</a:t>
            </a:r>
            <a:endParaRPr lang="pt-BR" sz="3200" dirty="0">
              <a:latin typeface="+mj-lt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50878" y="2299227"/>
            <a:ext cx="324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NONONONONONONON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404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</Words>
  <Application>Microsoft Office PowerPoint</Application>
  <PresentationFormat>Apresentação na tela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...</dc:creator>
  <cp:lastModifiedBy>Hudson Lucas Aleixo</cp:lastModifiedBy>
  <cp:revision>5</cp:revision>
  <dcterms:created xsi:type="dcterms:W3CDTF">2016-09-16T14:59:53Z</dcterms:created>
  <dcterms:modified xsi:type="dcterms:W3CDTF">2019-05-20T19:08:10Z</dcterms:modified>
</cp:coreProperties>
</file>