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8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FCD04-2FF2-DE40-BD52-F0F2D9598200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97EDE-D4BF-274B-B517-1CB54D63D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6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6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2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0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5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5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3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4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8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7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4533-B4DD-DA4F-B44D-AC946621278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cepeunialfa.com.br/img/LogoCep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"/>
            <a:ext cx="8675605" cy="1876926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</p:spPr>
      </p:pic>
      <p:pic>
        <p:nvPicPr>
          <p:cNvPr id="3" name="Imagem 2" descr="Logotipo, nome da empresa&#10;&#10;Descrição gerada automaticamente">
            <a:extLst>
              <a:ext uri="{FF2B5EF4-FFF2-40B4-BE49-F238E27FC236}">
                <a16:creationId xmlns:a16="http://schemas.microsoft.com/office/drawing/2014/main" id="{931E31A2-8976-3079-0963-E68CA430E13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384" t="32564" b="35710"/>
          <a:stretch/>
        </p:blipFill>
        <p:spPr>
          <a:xfrm>
            <a:off x="6654020" y="6175043"/>
            <a:ext cx="2489980" cy="51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7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...</dc:creator>
  <cp:lastModifiedBy>Murilo Adelio de Oliveira Gomes</cp:lastModifiedBy>
  <cp:revision>8</cp:revision>
  <dcterms:created xsi:type="dcterms:W3CDTF">2016-09-16T14:59:53Z</dcterms:created>
  <dcterms:modified xsi:type="dcterms:W3CDTF">2022-10-18T14:13:50Z</dcterms:modified>
</cp:coreProperties>
</file>