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" d="100"/>
          <a:sy n="11" d="100"/>
        </p:scale>
        <p:origin x="1608" y="108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3A30-E772-AC4D-B3CA-92D75EA0AE61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6C80-60E8-8D40-A041-5885880463E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541" y="1487652"/>
            <a:ext cx="26849737" cy="14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ítulo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541" y="4644376"/>
            <a:ext cx="126266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7541" y="13969413"/>
            <a:ext cx="12626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aqui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7541" y="22024504"/>
            <a:ext cx="12626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aqui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7541" y="30515004"/>
            <a:ext cx="12626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aqui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7541" y="39368346"/>
            <a:ext cx="12626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aqui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969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Murilo Adelio de Oliveira Gomes</cp:lastModifiedBy>
  <cp:revision>7</cp:revision>
  <dcterms:created xsi:type="dcterms:W3CDTF">2016-09-21T18:19:52Z</dcterms:created>
  <dcterms:modified xsi:type="dcterms:W3CDTF">2022-10-17T02:30:52Z</dcterms:modified>
</cp:coreProperties>
</file>